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63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CACE16-3762-4FC9-855F-2DA4BDBCC99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5E814D-F60B-41A5-B4A7-AF07CF146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 smtClean="0">
                <a:solidFill>
                  <a:srgbClr val="1E2B3D"/>
                </a:solidFill>
                <a:effectLst/>
                <a:latin typeface="proxima-nova-extra-condensed"/>
              </a:rPr>
              <a:t>How To Write an Effective Thank You Note for Any Occasion</a:t>
            </a:r>
            <a:endParaRPr lang="en-US" b="0" i="0" dirty="0">
              <a:solidFill>
                <a:srgbClr val="1E2B3D"/>
              </a:solidFill>
              <a:effectLst/>
              <a:latin typeface="proxima-nova-extra-conden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Notes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lvl="0"/>
            <a:r>
              <a:rPr lang="en-US" b="1" i="1" dirty="0">
                <a:solidFill>
                  <a:srgbClr val="252F3D"/>
                </a:solidFill>
                <a:latin typeface="ff-meta-serif-web-pro"/>
              </a:rPr>
              <a:t>Why?</a:t>
            </a:r>
            <a:endParaRPr lang="en-US" b="1" i="1" dirty="0">
              <a:solidFill>
                <a:srgbClr val="252F3D"/>
              </a:solidFill>
              <a:latin typeface="ff-meta-serif-web-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252F3D"/>
                </a:solidFill>
                <a:effectLst/>
                <a:latin typeface="ff-meta-serif-web-pro"/>
              </a:rPr>
              <a:t>It’s a simple way of showing gratitude towards someone who has done something kind for you.</a:t>
            </a:r>
            <a:endParaRPr lang="en-US" b="0" i="0" dirty="0" smtClean="0">
              <a:solidFill>
                <a:srgbClr val="252F3D"/>
              </a:solidFill>
              <a:effectLst/>
              <a:latin typeface="ff-meta-serif-web-pro"/>
            </a:endParaRPr>
          </a:p>
          <a:p>
            <a:r>
              <a:rPr lang="en-US" b="1" i="0" dirty="0" smtClean="0">
                <a:solidFill>
                  <a:srgbClr val="252F3D"/>
                </a:solidFill>
                <a:effectLst/>
                <a:latin typeface="ff-meta-serif-web-pro"/>
              </a:rPr>
              <a:t>It keeps the communication loop open between you and that person</a:t>
            </a:r>
            <a:r>
              <a:rPr lang="en-US" b="1" i="0" dirty="0" smtClean="0">
                <a:solidFill>
                  <a:srgbClr val="252F3D"/>
                </a:solidFill>
                <a:effectLst/>
                <a:latin typeface="ff-meta-serif-web-pro"/>
              </a:rPr>
              <a:t>.</a:t>
            </a:r>
          </a:p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Helps show that you care.</a:t>
            </a:r>
          </a:p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Build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252F3D"/>
                </a:solidFill>
                <a:effectLst/>
                <a:latin typeface="ff-meta-serif-web-pro"/>
              </a:rPr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When you receive a gift</a:t>
            </a:r>
          </a:p>
          <a:p>
            <a:pPr lvl="1"/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Christmas, graduation, birthday, wedding, etc.</a:t>
            </a:r>
          </a:p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After an interview</a:t>
            </a:r>
          </a:p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When someone does something nice for you. </a:t>
            </a:r>
          </a:p>
          <a:p>
            <a:endParaRPr lang="en-US" b="1" dirty="0" smtClean="0">
              <a:solidFill>
                <a:srgbClr val="252F3D"/>
              </a:solidFill>
              <a:latin typeface="ff-meta-serif-web-pro"/>
            </a:endParaRPr>
          </a:p>
        </p:txBody>
      </p:sp>
    </p:spTree>
    <p:extLst>
      <p:ext uri="{BB962C8B-B14F-4D97-AF65-F5344CB8AC3E}">
        <p14:creationId xmlns:p14="http://schemas.microsoft.com/office/powerpoint/2010/main" val="10798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252F3D"/>
                </a:solidFill>
                <a:latin typeface="ff-meta-serif-web-pro"/>
              </a:rPr>
              <a:t>Avoid this mistake?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Don’t send thank you notes to the same person more often then every six months.</a:t>
            </a:r>
          </a:p>
          <a:p>
            <a:r>
              <a:rPr lang="en-US" b="1" dirty="0" smtClean="0">
                <a:solidFill>
                  <a:srgbClr val="252F3D"/>
                </a:solidFill>
                <a:latin typeface="ff-meta-serif-web-pro"/>
              </a:rPr>
              <a:t>One note is great; but five notes is creepy</a:t>
            </a:r>
            <a:endParaRPr lang="en-US" b="1" dirty="0">
              <a:solidFill>
                <a:srgbClr val="252F3D"/>
              </a:solidFill>
              <a:latin typeface="ff-meta-serif-web-pro"/>
            </a:endParaRPr>
          </a:p>
        </p:txBody>
      </p:sp>
    </p:spTree>
    <p:extLst>
      <p:ext uri="{BB962C8B-B14F-4D97-AF65-F5344CB8AC3E}">
        <p14:creationId xmlns:p14="http://schemas.microsoft.com/office/powerpoint/2010/main" val="26464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252F3D"/>
                </a:solidFill>
                <a:effectLst/>
                <a:latin typeface="ff-meta-serif-web-pro"/>
              </a:rPr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latin typeface="ff-meta-serif-web-pro"/>
              </a:rPr>
              <a:t>T</a:t>
            </a:r>
            <a:r>
              <a:rPr lang="en-US" sz="2400" b="1" i="0" dirty="0" smtClean="0">
                <a:effectLst/>
                <a:latin typeface="ff-meta-serif-web-pro"/>
              </a:rPr>
              <a:t>hank </a:t>
            </a:r>
            <a:r>
              <a:rPr lang="en-US" sz="2400" b="1" i="0" dirty="0" smtClean="0">
                <a:effectLst/>
                <a:latin typeface="ff-meta-serif-web-pro"/>
              </a:rPr>
              <a:t>you notes can be written on very informal </a:t>
            </a:r>
            <a:r>
              <a:rPr lang="en-US" sz="2400" b="1" i="0" dirty="0" smtClean="0">
                <a:effectLst/>
                <a:latin typeface="ff-meta-serif-web-pro"/>
              </a:rPr>
              <a:t>stationary or a thank you card</a:t>
            </a:r>
            <a:endParaRPr lang="en-US" sz="2400" b="1" i="0" u="none" strike="noStrike" dirty="0" smtClean="0">
              <a:effectLst/>
              <a:latin typeface="ff-meta-serif-web-pro"/>
            </a:endParaRPr>
          </a:p>
          <a:p>
            <a:r>
              <a:rPr lang="en-US" sz="2400" b="1" dirty="0">
                <a:solidFill>
                  <a:srgbClr val="252F3D"/>
                </a:solidFill>
                <a:latin typeface="ff-meta-serif-web-pro"/>
              </a:rPr>
              <a:t>A</a:t>
            </a:r>
            <a:r>
              <a:rPr lang="en-US" sz="2400" b="1" i="0" dirty="0" smtClean="0">
                <a:solidFill>
                  <a:srgbClr val="252F3D"/>
                </a:solidFill>
                <a:effectLst/>
                <a:latin typeface="ff-meta-serif-web-pro"/>
              </a:rPr>
              <a:t>lways </a:t>
            </a:r>
            <a:r>
              <a:rPr lang="en-US" sz="2400" b="1" i="0" dirty="0" smtClean="0">
                <a:solidFill>
                  <a:srgbClr val="252F3D"/>
                </a:solidFill>
                <a:effectLst/>
                <a:latin typeface="ff-meta-serif-web-pro"/>
              </a:rPr>
              <a:t>hand write a thank you note</a:t>
            </a:r>
          </a:p>
          <a:p>
            <a:r>
              <a:rPr lang="en-US" sz="2400" b="1" dirty="0">
                <a:solidFill>
                  <a:srgbClr val="252F3D"/>
                </a:solidFill>
                <a:latin typeface="ff-meta-serif-web-pro"/>
              </a:rPr>
              <a:t>Addressing the thank you note </a:t>
            </a:r>
            <a:endParaRPr lang="en-US" sz="2400" b="1" dirty="0" smtClean="0">
              <a:solidFill>
                <a:srgbClr val="252F3D"/>
              </a:solidFill>
              <a:latin typeface="ff-meta-serif-web-pro"/>
            </a:endParaRPr>
          </a:p>
          <a:p>
            <a:pPr lvl="1"/>
            <a:r>
              <a:rPr lang="en-US" sz="2000" dirty="0" smtClean="0">
                <a:solidFill>
                  <a:srgbClr val="252F3D"/>
                </a:solidFill>
                <a:latin typeface="ff-meta-serif-web-pro"/>
              </a:rPr>
              <a:t>Start </a:t>
            </a:r>
            <a:r>
              <a:rPr lang="en-US" sz="2000" dirty="0">
                <a:solidFill>
                  <a:srgbClr val="252F3D"/>
                </a:solidFill>
                <a:latin typeface="ff-meta-serif-web-pro"/>
              </a:rPr>
              <a:t>off with the word “Dear</a:t>
            </a:r>
            <a:r>
              <a:rPr lang="en-US" sz="2000" dirty="0" smtClean="0">
                <a:solidFill>
                  <a:srgbClr val="252F3D"/>
                </a:solidFill>
                <a:latin typeface="ff-meta-serif-web-pro"/>
              </a:rPr>
              <a:t>,”</a:t>
            </a:r>
          </a:p>
          <a:p>
            <a:pPr lvl="1"/>
            <a:r>
              <a:rPr lang="en-US" sz="2000" b="1" i="1" dirty="0">
                <a:solidFill>
                  <a:srgbClr val="252F3D"/>
                </a:solidFill>
                <a:latin typeface="ff-meta-serif-web-pro"/>
              </a:rPr>
              <a:t>The first sentence</a:t>
            </a:r>
            <a:r>
              <a:rPr lang="en-US" sz="2000" dirty="0">
                <a:solidFill>
                  <a:srgbClr val="252F3D"/>
                </a:solidFill>
                <a:latin typeface="ff-meta-serif-web-pro"/>
              </a:rPr>
              <a:t> Say “thank you for” and state the gift or opportunity you’ve been given</a:t>
            </a:r>
            <a:r>
              <a:rPr lang="en-US" sz="2000" dirty="0" smtClean="0">
                <a:solidFill>
                  <a:srgbClr val="252F3D"/>
                </a:solidFill>
                <a:latin typeface="ff-meta-serif-web-pro"/>
              </a:rPr>
              <a:t>.</a:t>
            </a:r>
          </a:p>
          <a:p>
            <a:pPr lvl="1"/>
            <a:r>
              <a:rPr lang="en-US" sz="2000" dirty="0">
                <a:solidFill>
                  <a:srgbClr val="252F3D"/>
                </a:solidFill>
                <a:latin typeface="ff-meta-serif-web-pro"/>
              </a:rPr>
              <a:t>Express a further detailed appreciation of the gift or opportunity by explaining what it meant to you or what you plan on doing with the gift</a:t>
            </a:r>
            <a:r>
              <a:rPr lang="en-US" sz="2000" dirty="0" smtClean="0">
                <a:solidFill>
                  <a:srgbClr val="252F3D"/>
                </a:solidFill>
                <a:latin typeface="ff-meta-serif-web-pro"/>
              </a:rPr>
              <a:t>.</a:t>
            </a:r>
          </a:p>
          <a:p>
            <a:pPr lvl="1"/>
            <a:r>
              <a:rPr lang="en-US" sz="2000" dirty="0">
                <a:solidFill>
                  <a:srgbClr val="252F3D"/>
                </a:solidFill>
                <a:latin typeface="ff-meta-serif-web-pro"/>
              </a:rPr>
              <a:t>Try to build towards a future </a:t>
            </a:r>
            <a:r>
              <a:rPr lang="en-US" sz="2000" dirty="0" smtClean="0">
                <a:solidFill>
                  <a:srgbClr val="252F3D"/>
                </a:solidFill>
                <a:latin typeface="ff-meta-serif-web-pro"/>
              </a:rPr>
              <a:t>connection</a:t>
            </a:r>
          </a:p>
          <a:p>
            <a:pPr lvl="1"/>
            <a:r>
              <a:rPr lang="en-US" sz="2100" b="1" i="1" dirty="0">
                <a:solidFill>
                  <a:srgbClr val="252F3D"/>
                </a:solidFill>
                <a:latin typeface="ff-meta-serif-web-pro"/>
              </a:rPr>
              <a:t>The </a:t>
            </a:r>
            <a:r>
              <a:rPr lang="en-US" sz="2100" b="1" i="1" dirty="0">
                <a:solidFill>
                  <a:srgbClr val="252F3D"/>
                </a:solidFill>
                <a:latin typeface="ff-meta-serif-web-pro"/>
              </a:rPr>
              <a:t>signature: </a:t>
            </a:r>
            <a:r>
              <a:rPr lang="en-US" sz="2100" dirty="0">
                <a:solidFill>
                  <a:srgbClr val="252F3D"/>
                </a:solidFill>
                <a:latin typeface="ff-meta-serif-web-pro"/>
              </a:rPr>
              <a:t>Sign </a:t>
            </a:r>
            <a:r>
              <a:rPr lang="en-US" sz="2100" dirty="0">
                <a:solidFill>
                  <a:srgbClr val="252F3D"/>
                </a:solidFill>
                <a:latin typeface="ff-meta-serif-web-pro"/>
              </a:rPr>
              <a:t>it pleasantly and friendly, no matter what.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000" dirty="0" smtClean="0">
              <a:solidFill>
                <a:srgbClr val="252F3D"/>
              </a:solidFill>
              <a:latin typeface="ff-meta-serif-web-pro"/>
            </a:endParaRPr>
          </a:p>
          <a:p>
            <a:pPr lvl="1"/>
            <a:endParaRPr lang="en-US" sz="2000" dirty="0">
              <a:solidFill>
                <a:srgbClr val="252F3D"/>
              </a:solidFill>
              <a:latin typeface="ff-meta-serif-web-pro"/>
            </a:endParaRPr>
          </a:p>
        </p:txBody>
      </p:sp>
    </p:spTree>
    <p:extLst>
      <p:ext uri="{BB962C8B-B14F-4D97-AF65-F5344CB8AC3E}">
        <p14:creationId xmlns:p14="http://schemas.microsoft.com/office/powerpoint/2010/main" val="23745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Sept. 30, </a:t>
            </a:r>
            <a:r>
              <a:rPr lang="en-US" sz="3600" dirty="0" smtClean="0"/>
              <a:t>2015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1" dirty="0" smtClean="0">
                <a:solidFill>
                  <a:srgbClr val="252F3D"/>
                </a:solidFill>
                <a:effectLst/>
                <a:latin typeface="ff-meta-serif-web-pro"/>
              </a:rPr>
              <a:t>Dear Mr. Hobbs,</a:t>
            </a:r>
            <a:endParaRPr lang="en-US" b="0" i="0" dirty="0" smtClean="0">
              <a:solidFill>
                <a:srgbClr val="252F3D"/>
              </a:solidFill>
              <a:effectLst/>
              <a:latin typeface="ff-meta-serif-web-pro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52F3D"/>
                </a:solidFill>
                <a:effectLst/>
                <a:latin typeface="ff-meta-serif-web-pro"/>
              </a:rPr>
              <a:t>Thank you for </a:t>
            </a:r>
            <a:r>
              <a:rPr lang="en-US" b="0" i="0" dirty="0" smtClean="0">
                <a:solidFill>
                  <a:srgbClr val="252F3D"/>
                </a:solidFill>
                <a:effectLst/>
                <a:latin typeface="ff-meta-serif-web-pro"/>
              </a:rPr>
              <a:t>the gift of $20 on the occasion of my </a:t>
            </a:r>
            <a:r>
              <a:rPr lang="en-US" b="0" i="0" dirty="0" smtClean="0">
                <a:solidFill>
                  <a:srgbClr val="252F3D"/>
                </a:solidFill>
                <a:effectLst/>
                <a:latin typeface="ff-meta-serif-web-pro"/>
              </a:rPr>
              <a:t>graduation. I plan on using that money to help buy textbooks in the fall. I hope you’ll stop in over Thanksgiving break at my parents so we can touch base and I can tell you all about my first semester in college.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5224882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srgbClr val="252F3D"/>
                </a:solidFill>
                <a:latin typeface="ff-meta-serif-web-pro"/>
              </a:rPr>
              <a:t>Thanks again,</a:t>
            </a:r>
            <a:br>
              <a:rPr lang="en-US" sz="3200" dirty="0">
                <a:solidFill>
                  <a:srgbClr val="252F3D"/>
                </a:solidFill>
                <a:latin typeface="ff-meta-serif-web-pro"/>
              </a:rPr>
            </a:br>
            <a:r>
              <a:rPr lang="en-US" sz="3200" dirty="0">
                <a:solidFill>
                  <a:srgbClr val="252F3D"/>
                </a:solidFill>
                <a:latin typeface="ff-meta-serif-web-pro"/>
              </a:rPr>
              <a:t>Billy Larson</a:t>
            </a:r>
          </a:p>
        </p:txBody>
      </p:sp>
    </p:spTree>
    <p:extLst>
      <p:ext uri="{BB962C8B-B14F-4D97-AF65-F5344CB8AC3E}">
        <p14:creationId xmlns:p14="http://schemas.microsoft.com/office/powerpoint/2010/main" val="23954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u5o6oR_mNT2gA4JBKlkB4WNKY9XUJY8fJM65mWQpTzXF0x29sDg:www.toogezer.com/wp-content/uploads/2012/08/Mailing-Envelo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133"/>
            <a:ext cx="4566013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nd Lettered Christmas Addressed Envelopes Madden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3364707" cy="448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is is how I'm addressing my letters from now on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1756932" cy="175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3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163</TotalTime>
  <Words>212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How To Write an Effective Thank You Note for Any Occasion</vt:lpstr>
      <vt:lpstr>Why?</vt:lpstr>
      <vt:lpstr>When?</vt:lpstr>
      <vt:lpstr>Avoid this mistake?</vt:lpstr>
      <vt:lpstr>How?</vt:lpstr>
      <vt:lpstr>Sept. 30,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Effective Thank You Note for Any Occasion</dc:title>
  <dc:creator>vci</dc:creator>
  <cp:lastModifiedBy>vci</cp:lastModifiedBy>
  <cp:revision>8</cp:revision>
  <dcterms:created xsi:type="dcterms:W3CDTF">2014-05-06T13:52:24Z</dcterms:created>
  <dcterms:modified xsi:type="dcterms:W3CDTF">2015-09-25T12:07:33Z</dcterms:modified>
</cp:coreProperties>
</file>