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3138C8-809F-4F0C-B959-095D98E6C7B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B9C8F8-4A45-4A0C-8B6A-F0A2119D56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Formatting a Questionnaire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 measurable data from a specific group of people</a:t>
            </a:r>
          </a:p>
          <a:p>
            <a:r>
              <a:rPr lang="en-US" dirty="0" smtClean="0"/>
              <a:t>Success of Questionnaire= Response rate</a:t>
            </a:r>
          </a:p>
          <a:p>
            <a:r>
              <a:rPr lang="en-US" dirty="0" smtClean="0"/>
              <a:t>Response rate is how many people actually respond to your survey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increase response rate</a:t>
            </a:r>
          </a:p>
          <a:p>
            <a:pPr lvl="1"/>
            <a:r>
              <a:rPr lang="en-US" dirty="0" smtClean="0"/>
              <a:t>Good formatting</a:t>
            </a:r>
          </a:p>
          <a:p>
            <a:pPr lvl="1"/>
            <a:r>
              <a:rPr lang="en-US" dirty="0" smtClean="0"/>
              <a:t>Good directions </a:t>
            </a:r>
          </a:p>
          <a:p>
            <a:pPr lvl="1"/>
            <a:r>
              <a:rPr lang="en-US" dirty="0" smtClean="0"/>
              <a:t>Good question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it easy for respondent to read and complete</a:t>
            </a:r>
          </a:p>
          <a:p>
            <a:pPr lvl="1"/>
            <a:r>
              <a:rPr lang="en-US" dirty="0" smtClean="0"/>
              <a:t>Response rate increases</a:t>
            </a:r>
          </a:p>
          <a:p>
            <a:r>
              <a:rPr lang="en-US" dirty="0" smtClean="0"/>
              <a:t>Good formatting will reduce errors</a:t>
            </a:r>
          </a:p>
          <a:p>
            <a:pPr lvl="1"/>
            <a:r>
              <a:rPr lang="en-US" dirty="0" smtClean="0"/>
              <a:t>Less likely to misread or overlook </a:t>
            </a:r>
          </a:p>
          <a:p>
            <a:r>
              <a:rPr lang="en-US" dirty="0" smtClean="0"/>
              <a:t>Good graphic design and layout</a:t>
            </a:r>
          </a:p>
        </p:txBody>
      </p:sp>
    </p:spTree>
    <p:extLst>
      <p:ext uri="{BB962C8B-B14F-4D97-AF65-F5344CB8AC3E}">
        <p14:creationId xmlns:p14="http://schemas.microsoft.com/office/powerpoint/2010/main" val="908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your survey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goal- what the survey is to accomplish</a:t>
            </a:r>
          </a:p>
          <a:p>
            <a:r>
              <a:rPr lang="en-US" dirty="0" smtClean="0"/>
              <a:t>Define your topics</a:t>
            </a:r>
          </a:p>
          <a:p>
            <a:r>
              <a:rPr lang="en-US" dirty="0" smtClean="0"/>
              <a:t>Consider question wording and ordering</a:t>
            </a:r>
          </a:p>
          <a:p>
            <a:pPr lvl="1"/>
            <a:r>
              <a:rPr lang="en-US" dirty="0" smtClean="0"/>
              <a:t>Avoid bias or leading questions</a:t>
            </a:r>
          </a:p>
          <a:p>
            <a:r>
              <a:rPr lang="en-US" dirty="0" smtClean="0"/>
              <a:t>Determine length of survey</a:t>
            </a:r>
          </a:p>
          <a:p>
            <a:r>
              <a:rPr lang="en-US" dirty="0" smtClean="0"/>
              <a:t>Valid and Reliable?</a:t>
            </a:r>
          </a:p>
        </p:txBody>
      </p:sp>
    </p:spTree>
    <p:extLst>
      <p:ext uri="{BB962C8B-B14F-4D97-AF65-F5344CB8AC3E}">
        <p14:creationId xmlns:p14="http://schemas.microsoft.com/office/powerpoint/2010/main" val="6812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Your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Give your questionnaire a title</a:t>
            </a:r>
          </a:p>
          <a:p>
            <a:r>
              <a:rPr lang="en-US" dirty="0" smtClean="0"/>
              <a:t>Directions/instructions</a:t>
            </a:r>
          </a:p>
          <a:p>
            <a:pPr lvl="1"/>
            <a:r>
              <a:rPr lang="en-US" dirty="0" smtClean="0"/>
              <a:t>Clarify what you want the respondent to do and why</a:t>
            </a:r>
          </a:p>
          <a:p>
            <a:r>
              <a:rPr lang="en-US" dirty="0" smtClean="0"/>
              <a:t>Question Ordering</a:t>
            </a:r>
          </a:p>
          <a:p>
            <a:pPr lvl="1"/>
            <a:r>
              <a:rPr lang="en-US" dirty="0" smtClean="0"/>
              <a:t>Ask personal demographic questions last</a:t>
            </a:r>
          </a:p>
          <a:p>
            <a:pPr lvl="1"/>
            <a:r>
              <a:rPr lang="en-US" dirty="0" smtClean="0"/>
              <a:t>Minimum of age and gender</a:t>
            </a:r>
          </a:p>
          <a:p>
            <a:r>
              <a:rPr lang="en-US" dirty="0" smtClean="0"/>
              <a:t>Grouping of question types</a:t>
            </a:r>
          </a:p>
          <a:p>
            <a:pPr lvl="1"/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Rating</a:t>
            </a:r>
          </a:p>
          <a:p>
            <a:pPr lvl="1"/>
            <a:r>
              <a:rPr lang="en-US" dirty="0" smtClean="0"/>
              <a:t>Yes/no</a:t>
            </a:r>
          </a:p>
          <a:p>
            <a:r>
              <a:rPr lang="en-US" dirty="0" smtClean="0"/>
              <a:t>Questions must be clear, logical and consistent in appearance (font and font size)</a:t>
            </a:r>
          </a:p>
          <a:p>
            <a:r>
              <a:rPr lang="en-US" dirty="0" smtClean="0"/>
              <a:t>Questions must be language appropriate</a:t>
            </a:r>
          </a:p>
          <a:p>
            <a:r>
              <a:rPr lang="en-US" dirty="0"/>
              <a:t>Include a thank you at the end</a:t>
            </a:r>
          </a:p>
          <a:p>
            <a:r>
              <a:rPr lang="en-US" dirty="0"/>
              <a:t>Provide space for additional comments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Design/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in margins</a:t>
            </a:r>
          </a:p>
          <a:p>
            <a:r>
              <a:rPr lang="en-US" dirty="0" smtClean="0"/>
              <a:t>One page</a:t>
            </a:r>
          </a:p>
          <a:p>
            <a:r>
              <a:rPr lang="en-US" dirty="0" smtClean="0"/>
              <a:t>Blue and yellow improve response rates over black and white</a:t>
            </a:r>
          </a:p>
          <a:p>
            <a:r>
              <a:rPr lang="en-US" dirty="0" smtClean="0"/>
              <a:t>Contrasting colors more appropriate</a:t>
            </a:r>
          </a:p>
          <a:p>
            <a:r>
              <a:rPr lang="en-US" dirty="0" smtClean="0"/>
              <a:t>Use dark color for questions, lighter color for answers</a:t>
            </a:r>
          </a:p>
          <a:p>
            <a:r>
              <a:rPr lang="en-US" dirty="0" smtClean="0"/>
              <a:t>People prefer putting x’s in boxes</a:t>
            </a:r>
          </a:p>
          <a:p>
            <a:r>
              <a:rPr lang="en-US" dirty="0" smtClean="0"/>
              <a:t>Easy eye navigation</a:t>
            </a:r>
          </a:p>
          <a:p>
            <a:r>
              <a:rPr lang="en-US" dirty="0" smtClean="0"/>
              <a:t>Paper color does not effect </a:t>
            </a:r>
            <a:r>
              <a:rPr lang="en-US" smtClean="0"/>
              <a:t>response rates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</TotalTime>
  <Words>229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Formatting a Questionnaire</vt:lpstr>
      <vt:lpstr>Purpose of Questionnaire</vt:lpstr>
      <vt:lpstr>Formatting</vt:lpstr>
      <vt:lpstr>Starting your survey Format</vt:lpstr>
      <vt:lpstr>Components of Your Questionnaire</vt:lpstr>
      <vt:lpstr>Page Design/ Color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a Questionnaire</dc:title>
  <dc:creator>vci</dc:creator>
  <cp:lastModifiedBy>vci</cp:lastModifiedBy>
  <cp:revision>2</cp:revision>
  <dcterms:created xsi:type="dcterms:W3CDTF">2013-03-14T18:22:07Z</dcterms:created>
  <dcterms:modified xsi:type="dcterms:W3CDTF">2013-03-15T16:06:46Z</dcterms:modified>
</cp:coreProperties>
</file>