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01A0B2-AE04-42B1-B3F5-0440E00BFFC3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48C7FE-654A-462D-A3AB-DE16164D595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458200" cy="3124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Adobe Caslon Pro Bold" pitchFamily="18" charset="0"/>
              </a:rPr>
              <a:t>Define Competition and the 4 types of competition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Adobe Caslon Pro Bold" pitchFamily="18" charset="0"/>
              </a:rPr>
              <a:t>Create </a:t>
            </a:r>
            <a:r>
              <a:rPr lang="en-US" sz="2400" dirty="0" smtClean="0">
                <a:solidFill>
                  <a:srgbClr val="00B050"/>
                </a:solidFill>
                <a:latin typeface="Adobe Caslon Pro Bold" pitchFamily="18" charset="0"/>
              </a:rPr>
              <a:t>a </a:t>
            </a:r>
            <a:r>
              <a:rPr lang="en-US" sz="2400" dirty="0" smtClean="0">
                <a:solidFill>
                  <a:srgbClr val="00B050"/>
                </a:solidFill>
                <a:latin typeface="Adobe Caslon Pro Bold" pitchFamily="18" charset="0"/>
              </a:rPr>
              <a:t>Two charts </a:t>
            </a:r>
            <a:r>
              <a:rPr lang="en-US" sz="2400" dirty="0" smtClean="0">
                <a:solidFill>
                  <a:srgbClr val="00B050"/>
                </a:solidFill>
                <a:latin typeface="Adobe Caslon Pro Bold" pitchFamily="18" charset="0"/>
              </a:rPr>
              <a:t>in </a:t>
            </a:r>
            <a:r>
              <a:rPr lang="en-US" sz="2400" dirty="0" err="1" smtClean="0">
                <a:solidFill>
                  <a:srgbClr val="00B050"/>
                </a:solidFill>
                <a:latin typeface="Adobe Caslon Pro Bold" pitchFamily="18" charset="0"/>
              </a:rPr>
              <a:t>powerpoint</a:t>
            </a:r>
            <a:r>
              <a:rPr lang="en-US" sz="2400" dirty="0" smtClean="0">
                <a:solidFill>
                  <a:srgbClr val="00B050"/>
                </a:solidFill>
                <a:latin typeface="Adobe Caslon Pro Bold" pitchFamily="18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dobe Caslon Pro Bold" pitchFamily="18" charset="0"/>
              </a:rPr>
              <a:t>to distinguish between </a:t>
            </a:r>
            <a:r>
              <a:rPr lang="en-US" sz="2400" dirty="0" smtClean="0">
                <a:solidFill>
                  <a:srgbClr val="00B050"/>
                </a:solidFill>
                <a:latin typeface="Adobe Caslon Pro Bold" pitchFamily="18" charset="0"/>
              </a:rPr>
              <a:t>The 4 types of competition. </a:t>
            </a:r>
            <a:endParaRPr lang="en-US" sz="2400" dirty="0">
              <a:solidFill>
                <a:srgbClr val="00B050"/>
              </a:solidFill>
              <a:latin typeface="Adobe Caslon Pro Bold" pitchFamily="18" charset="0"/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en-US" sz="3000" dirty="0" smtClean="0">
                <a:latin typeface="Adobe Caslon Pro Bold" pitchFamily="18" charset="0"/>
              </a:rPr>
              <a:t>you </a:t>
            </a:r>
            <a:r>
              <a:rPr lang="en-US" sz="3000" dirty="0" smtClean="0">
                <a:latin typeface="Adobe Caslon Pro Bold" pitchFamily="18" charset="0"/>
              </a:rPr>
              <a:t>must list at least 5 businesses under each competition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3000" dirty="0" smtClean="0">
                <a:solidFill>
                  <a:srgbClr val="0070C0"/>
                </a:solidFill>
                <a:latin typeface="Adobe Caslon Pro Bold" pitchFamily="18" charset="0"/>
              </a:rPr>
              <a:t>Use </a:t>
            </a:r>
            <a:r>
              <a:rPr lang="en-US" sz="3000" dirty="0" smtClean="0">
                <a:solidFill>
                  <a:srgbClr val="0070C0"/>
                </a:solidFill>
                <a:latin typeface="Adobe Caslon Pro Bold" pitchFamily="18" charset="0"/>
              </a:rPr>
              <a:t>the company’s logo </a:t>
            </a:r>
            <a:r>
              <a:rPr lang="en-US" sz="3000" dirty="0" smtClean="0">
                <a:solidFill>
                  <a:srgbClr val="0070C0"/>
                </a:solidFill>
                <a:latin typeface="Adobe Caslon Pro Bold" pitchFamily="18" charset="0"/>
              </a:rPr>
              <a:t>to </a:t>
            </a:r>
            <a:r>
              <a:rPr lang="en-US" sz="3000" dirty="0" smtClean="0">
                <a:solidFill>
                  <a:srgbClr val="0070C0"/>
                </a:solidFill>
                <a:latin typeface="Adobe Caslon Pro Bold" pitchFamily="18" charset="0"/>
              </a:rPr>
              <a:t>represent each business on your </a:t>
            </a:r>
            <a:r>
              <a:rPr lang="en-US" sz="3000" dirty="0" smtClean="0">
                <a:solidFill>
                  <a:srgbClr val="0070C0"/>
                </a:solidFill>
                <a:latin typeface="Adobe Caslon Pro Bold" pitchFamily="18" charset="0"/>
              </a:rPr>
              <a:t>chart</a:t>
            </a:r>
            <a:endParaRPr lang="en-US" sz="3000" dirty="0">
              <a:solidFill>
                <a:srgbClr val="0070C0"/>
              </a:solidFill>
              <a:latin typeface="Adobe Caslon Pro Bol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43818"/>
          </a:xfrm>
        </p:spPr>
        <p:txBody>
          <a:bodyPr>
            <a:normAutofit fontScale="90000"/>
          </a:bodyPr>
          <a:lstStyle/>
          <a:p>
            <a:r>
              <a:rPr lang="en-US" smtClean="0"/>
              <a:t>CLASS </a:t>
            </a:r>
            <a:r>
              <a:rPr lang="en-US" smtClean="0"/>
              <a:t>ACTIVITY</a:t>
            </a:r>
            <a:br>
              <a:rPr lang="en-US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480" y="1219199"/>
            <a:ext cx="550892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7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Price Competition</a:t>
            </a:r>
          </a:p>
          <a:p>
            <a:r>
              <a:rPr lang="en-US" dirty="0" smtClean="0"/>
              <a:t>Non Price Competition</a:t>
            </a:r>
          </a:p>
          <a:p>
            <a:r>
              <a:rPr lang="en-US" dirty="0" smtClean="0"/>
              <a:t>Direct Competition</a:t>
            </a:r>
          </a:p>
          <a:p>
            <a:r>
              <a:rPr lang="en-US" dirty="0" smtClean="0"/>
              <a:t>Indirect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7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Vs. Non-Price Competition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45774805"/>
              </p:ext>
            </p:extLst>
          </p:nvPr>
        </p:nvGraphicFramePr>
        <p:xfrm>
          <a:off x="301625" y="1527175"/>
          <a:ext cx="8504238" cy="395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NonPrice</a:t>
                      </a:r>
                      <a:endParaRPr lang="en-US" dirty="0"/>
                    </a:p>
                  </a:txBody>
                  <a:tcPr/>
                </a:tc>
              </a:tr>
              <a:tr h="1073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30458"/>
            <a:ext cx="3151011" cy="83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51524"/>
            <a:ext cx="15240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32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Vs. Indirect Competition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9429231"/>
              </p:ext>
            </p:extLst>
          </p:nvPr>
        </p:nvGraphicFramePr>
        <p:xfrm>
          <a:off x="301625" y="1527175"/>
          <a:ext cx="8504238" cy="456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 Competitors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 Competitors</a:t>
                      </a:r>
                      <a:endParaRPr lang="en-US" dirty="0"/>
                    </a:p>
                  </a:txBody>
                  <a:tcPr/>
                </a:tc>
              </a:tr>
              <a:tr h="1073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29899"/>
            <a:ext cx="10763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7584"/>
            <a:ext cx="955765" cy="95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1900917"/>
            <a:ext cx="95726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6" t="17172" r="52143" b="70053"/>
          <a:stretch/>
        </p:blipFill>
        <p:spPr bwMode="auto">
          <a:xfrm>
            <a:off x="6557554" y="1889894"/>
            <a:ext cx="1593669" cy="97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371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74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CLASS ACTIVITY </vt:lpstr>
      <vt:lpstr>Competition Definition</vt:lpstr>
      <vt:lpstr>Price Vs. Non-Price Competition</vt:lpstr>
      <vt:lpstr>Direct Vs. Indirect Competition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ACTIVITY- THURSDAY</dc:title>
  <dc:creator>vci</dc:creator>
  <cp:lastModifiedBy>vci</cp:lastModifiedBy>
  <cp:revision>5</cp:revision>
  <dcterms:created xsi:type="dcterms:W3CDTF">2012-10-03T16:35:59Z</dcterms:created>
  <dcterms:modified xsi:type="dcterms:W3CDTF">2015-01-12T13:16:50Z</dcterms:modified>
</cp:coreProperties>
</file>