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3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0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9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4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7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B1C9-3182-49EE-88C1-90124B766849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66D4-0D95-41A1-A7FA-AFBE1D653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2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Buying Motives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884238"/>
            <a:ext cx="4040188" cy="63976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200" dirty="0" smtClean="0"/>
              <a:t>Rational- complete the definition and identify 3 of your most recent rational purchases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884238"/>
            <a:ext cx="4041775" cy="63976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Emotional- complete the definition and identify 3 of your most recent  emotional purchases</a:t>
            </a:r>
            <a:endParaRPr lang="en-US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2667000" y="38560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Patronage- complete the definition and identify 1 of your most recent patronage purchases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5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Decision Making- complete the definition of each identify 5 purchases that would be categorized in each area.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438"/>
            <a:ext cx="2209800" cy="639762"/>
          </a:xfrm>
        </p:spPr>
        <p:txBody>
          <a:bodyPr/>
          <a:lstStyle/>
          <a:p>
            <a:pPr algn="ctr"/>
            <a:r>
              <a:rPr lang="en-US" dirty="0" smtClean="0"/>
              <a:t>Extensive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581400" y="1036638"/>
            <a:ext cx="2209800" cy="639762"/>
          </a:xfrm>
        </p:spPr>
        <p:txBody>
          <a:bodyPr/>
          <a:lstStyle/>
          <a:p>
            <a:pPr algn="ctr"/>
            <a:r>
              <a:rPr lang="en-US" dirty="0" smtClean="0"/>
              <a:t>Limited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705600" y="960438"/>
            <a:ext cx="2209800" cy="639762"/>
          </a:xfrm>
        </p:spPr>
        <p:txBody>
          <a:bodyPr/>
          <a:lstStyle/>
          <a:p>
            <a:pPr algn="ctr"/>
            <a:r>
              <a:rPr lang="en-US" dirty="0" smtClean="0"/>
              <a:t>Routine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6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Buying Motives</vt:lpstr>
      <vt:lpstr>Decision Making- complete the definition of each identify 5 purchases that would be categorized in each area.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Motives</dc:title>
  <dc:creator>vci</dc:creator>
  <cp:lastModifiedBy>vci</cp:lastModifiedBy>
  <cp:revision>2</cp:revision>
  <dcterms:created xsi:type="dcterms:W3CDTF">2015-02-24T15:46:19Z</dcterms:created>
  <dcterms:modified xsi:type="dcterms:W3CDTF">2015-02-24T16:00:44Z</dcterms:modified>
</cp:coreProperties>
</file>